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5" r:id="rId4"/>
    <p:sldId id="303" r:id="rId5"/>
    <p:sldId id="271" r:id="rId6"/>
    <p:sldId id="296" r:id="rId7"/>
    <p:sldId id="294" r:id="rId8"/>
    <p:sldId id="295" r:id="rId9"/>
    <p:sldId id="298" r:id="rId10"/>
    <p:sldId id="299" r:id="rId11"/>
    <p:sldId id="300" r:id="rId12"/>
    <p:sldId id="301" r:id="rId13"/>
    <p:sldId id="302" r:id="rId14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217" autoAdjust="0"/>
  </p:normalViewPr>
  <p:slideViewPr>
    <p:cSldViewPr>
      <p:cViewPr varScale="1">
        <p:scale>
          <a:sx n="67" d="100"/>
          <a:sy n="67" d="100"/>
        </p:scale>
        <p:origin x="1906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1D79-6653-435E-91F3-96D1129E6572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C3F67-2D48-4B75-BFA4-5392A124385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86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Martijn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Jouke</a:t>
            </a:r>
            <a:r>
              <a:rPr lang="en-US" baseline="0" dirty="0" smtClean="0"/>
              <a:t> JEE7 launch approx. </a:t>
            </a:r>
            <a:r>
              <a:rPr lang="en-US" baseline="0" dirty="0" err="1" smtClean="0"/>
              <a:t>jul</a:t>
            </a:r>
            <a:r>
              <a:rPr lang="en-US" baseline="0" dirty="0" smtClean="0"/>
              <a:t> 2013: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in 8 sheets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100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Adam Bien </a:t>
            </a:r>
            <a:r>
              <a:rPr lang="en-US" dirty="0" err="1" smtClean="0"/>
              <a:t>okt</a:t>
            </a:r>
            <a:r>
              <a:rPr lang="en-US" dirty="0" smtClean="0"/>
              <a:t> 2014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272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Incl. Brewery: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ws</a:t>
            </a:r>
            <a:r>
              <a:rPr lang="en-US" baseline="0" dirty="0" smtClean="0"/>
              <a:t> &amp; JAX-RS (en CDI en JMS)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0039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NL-JUG mag #5-2014:</a:t>
            </a:r>
            <a:r>
              <a:rPr lang="en-US" baseline="0" dirty="0" smtClean="0"/>
              <a:t> JAX-RS 2.0 Comet-based long polling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200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..</a:t>
            </a:r>
            <a:r>
              <a:rPr lang="en-US" baseline="0" dirty="0" smtClean="0"/>
              <a:t> En </a:t>
            </a:r>
            <a:r>
              <a:rPr lang="en-US" baseline="0" dirty="0" err="1" smtClean="0"/>
              <a:t>belangrijkste</a:t>
            </a:r>
            <a:r>
              <a:rPr lang="en-US" baseline="0" dirty="0" smtClean="0"/>
              <a:t> code</a:t>
            </a:r>
            <a:endParaRPr lang="en-US" dirty="0" smtClean="0"/>
          </a:p>
          <a:p>
            <a:r>
              <a:rPr lang="en-US" dirty="0" smtClean="0"/>
              <a:t>NL-JUG mag #5-2014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167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J-Fall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okt</a:t>
            </a:r>
            <a:r>
              <a:rPr lang="en-US" baseline="0" dirty="0" smtClean="0"/>
              <a:t> 2014: </a:t>
            </a:r>
            <a:r>
              <a:rPr lang="en-US" baseline="0" dirty="0" err="1" smtClean="0"/>
              <a:t>Martijn</a:t>
            </a:r>
            <a:r>
              <a:rPr lang="en-US" baseline="0" dirty="0" smtClean="0"/>
              <a:t> B. </a:t>
            </a:r>
            <a:r>
              <a:rPr lang="en-US" baseline="0" dirty="0" err="1" smtClean="0"/>
              <a:t>CompletableFuture</a:t>
            </a:r>
            <a:r>
              <a:rPr lang="en-US" baseline="0" dirty="0" smtClean="0"/>
              <a:t> (sneak preview: J-Tech PV </a:t>
            </a:r>
            <a:r>
              <a:rPr lang="en-US" baseline="0" dirty="0" err="1" smtClean="0"/>
              <a:t>sep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okt</a:t>
            </a:r>
            <a:r>
              <a:rPr lang="en-US" baseline="0" dirty="0" smtClean="0"/>
              <a:t> 2014)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2647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843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https://ma.ttias.be/the-http2-spec-is-final/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3F67-2D48-4B75-BFA4-5392A124385C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681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55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33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552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6393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206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191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9541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07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659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619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5851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72548-8163-4577-A8B7-B2CCBC237441}" type="datetimeFigureOut">
              <a:rPr lang="nl-NL" smtClean="0"/>
              <a:t>31-3-2016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5BE69-AB04-4DDF-B7A2-576472CC4B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688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ljug.org/databasejava/completable-futur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nljug.org/databasejava/speedy-perception-trumps-speedy-receptio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not.net/blog/2015/02/18/http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nljug.org/databasejava/websockets-get-the-web-up-to-spee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elcoMeuter/BreweryWorkshop.g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usePilots/StockTicker.gi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Recent in het </a:t>
            </a:r>
            <a:r>
              <a:rPr lang="en-US" dirty="0" err="1" smtClean="0"/>
              <a:t>nieuws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gezien</a:t>
            </a:r>
            <a:r>
              <a:rPr lang="en-US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2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hlinkClick r:id="rId3"/>
              </a:rPr>
              <a:t>http://www.nljug.org/databasejava/completable-futures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65373" y="2132856"/>
            <a:ext cx="7213253" cy="4525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70080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Martijn</a:t>
            </a:r>
            <a:r>
              <a:rPr lang="en-US" dirty="0" smtClean="0"/>
              <a:t> </a:t>
            </a:r>
            <a:r>
              <a:rPr lang="en-US" dirty="0" err="1" smtClean="0"/>
              <a:t>Blankestijn</a:t>
            </a:r>
            <a:r>
              <a:rPr lang="en-US" dirty="0" smtClean="0"/>
              <a:t>, </a:t>
            </a:r>
            <a:r>
              <a:rPr lang="nl-NL" dirty="0"/>
              <a:t>31 december 2014 </a:t>
            </a:r>
          </a:p>
        </p:txBody>
      </p:sp>
    </p:spTree>
    <p:extLst>
      <p:ext uri="{BB962C8B-B14F-4D97-AF65-F5344CB8AC3E}">
        <p14:creationId xmlns:p14="http://schemas.microsoft.com/office/powerpoint/2010/main" val="27065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hlinkClick r:id="rId2"/>
              </a:rPr>
              <a:t>http://www.nljug.org/databasejava/speedy-perception-trumps-speedy-reception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54" y="170080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Lucas </a:t>
            </a:r>
            <a:r>
              <a:rPr lang="en-US" sz="2400" dirty="0" err="1" smtClean="0"/>
              <a:t>Jellema</a:t>
            </a:r>
            <a:r>
              <a:rPr lang="en-US" sz="2400" dirty="0" smtClean="0"/>
              <a:t>, </a:t>
            </a:r>
            <a:r>
              <a:rPr lang="nl-NL" sz="2400" dirty="0"/>
              <a:t>01 februari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132856"/>
            <a:ext cx="76771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6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www.mnot.net/blog/2015/02/18/http2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07" y="1916832"/>
            <a:ext cx="8875786" cy="34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Devoxx</a:t>
            </a:r>
            <a:r>
              <a:rPr lang="en-US" dirty="0" smtClean="0"/>
              <a:t> 2015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HTTP/2 for the Web developer </a:t>
            </a:r>
            <a:r>
              <a:rPr lang="nl-NL" dirty="0" smtClean="0"/>
              <a:t>- Brian </a:t>
            </a:r>
            <a:r>
              <a:rPr lang="nl-NL" dirty="0"/>
              <a:t>Clozel</a:t>
            </a:r>
          </a:p>
          <a:p>
            <a:r>
              <a:rPr lang="nl-NL" dirty="0"/>
              <a:t>Asynchronous programming in Java 8: how to use CompletableFuture </a:t>
            </a:r>
            <a:r>
              <a:rPr lang="nl-NL" dirty="0" smtClean="0"/>
              <a:t>- José </a:t>
            </a:r>
            <a:r>
              <a:rPr lang="nl-NL" dirty="0"/>
              <a:t>Paumard</a:t>
            </a:r>
          </a:p>
          <a:p>
            <a:r>
              <a:rPr lang="nl-NL" dirty="0"/>
              <a:t>WebRTC Security: is web-based peer-to-peer ready for primetime? </a:t>
            </a:r>
            <a:r>
              <a:rPr lang="nl-NL" dirty="0" smtClean="0"/>
              <a:t>- Lieven </a:t>
            </a:r>
            <a:r>
              <a:rPr lang="nl-NL" dirty="0"/>
              <a:t>Desmet</a:t>
            </a:r>
          </a:p>
          <a:p>
            <a:r>
              <a:rPr lang="nl-NL" dirty="0"/>
              <a:t>unRESTful Web Services with HTTP/2 </a:t>
            </a:r>
            <a:r>
              <a:rPr lang="nl-NL" dirty="0" smtClean="0"/>
              <a:t>- Fabian </a:t>
            </a:r>
            <a:r>
              <a:rPr lang="nl-NL" dirty="0"/>
              <a:t>Stäber</a:t>
            </a:r>
          </a:p>
          <a:p>
            <a:r>
              <a:rPr lang="nl-NL" dirty="0"/>
              <a:t>HTTP 2.0 &amp; Java: Current Status </a:t>
            </a:r>
            <a:r>
              <a:rPr lang="nl-NL" dirty="0" smtClean="0"/>
              <a:t>- Simone </a:t>
            </a:r>
            <a:r>
              <a:rPr lang="nl-NL" dirty="0"/>
              <a:t>Bordet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6712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71" y="1600200"/>
            <a:ext cx="6813657" cy="4525963"/>
          </a:xfrm>
        </p:spPr>
      </p:pic>
    </p:spTree>
    <p:extLst>
      <p:ext uri="{BB962C8B-B14F-4D97-AF65-F5344CB8AC3E}">
        <p14:creationId xmlns:p14="http://schemas.microsoft.com/office/powerpoint/2010/main" val="25678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65" y="1600200"/>
            <a:ext cx="6750470" cy="4525963"/>
          </a:xfrm>
        </p:spPr>
      </p:pic>
    </p:spTree>
    <p:extLst>
      <p:ext uri="{BB962C8B-B14F-4D97-AF65-F5344CB8AC3E}">
        <p14:creationId xmlns:p14="http://schemas.microsoft.com/office/powerpoint/2010/main" val="229936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>
                <a:hlinkClick r:id="rId2"/>
              </a:rPr>
              <a:t>http://www.nljug.org/databasejava/websockets-get-the-web-up-to-speed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60415" y="1600200"/>
            <a:ext cx="64231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5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89" y="1734046"/>
            <a:ext cx="7859222" cy="4258270"/>
          </a:xfrm>
        </p:spPr>
      </p:pic>
    </p:spTree>
    <p:extLst>
      <p:ext uri="{BB962C8B-B14F-4D97-AF65-F5344CB8AC3E}">
        <p14:creationId xmlns:p14="http://schemas.microsoft.com/office/powerpoint/2010/main" val="25232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800" dirty="0">
                <a:hlinkClick r:id="rId3"/>
              </a:rPr>
              <a:t>https://</a:t>
            </a:r>
            <a:r>
              <a:rPr lang="nl-NL" sz="2800" dirty="0" smtClean="0">
                <a:hlinkClick r:id="rId3"/>
              </a:rPr>
              <a:t>github.com/EelcoMeuter/BreweryWorkshop.git</a:t>
            </a:r>
            <a:r>
              <a:rPr lang="nl-NL" sz="2800" dirty="0" smtClean="0"/>
              <a:t> </a:t>
            </a:r>
            <a:endParaRPr lang="nl-NL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04864"/>
            <a:ext cx="5770593" cy="4233972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564904"/>
            <a:ext cx="3916680" cy="37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8800"/>
            <a:ext cx="3417696" cy="4525963"/>
          </a:xfrm>
          <a:ln w="25400">
            <a:solidFill>
              <a:schemeClr val="accent1"/>
            </a:solidFill>
          </a:ln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24228"/>
            <a:ext cx="3496560" cy="451206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965" y="1658516"/>
            <a:ext cx="2550005" cy="4477775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44" y="1624227"/>
            <a:ext cx="3473220" cy="451206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181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github.com/MousePilots/StockTicker.git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// </a:t>
            </a:r>
            <a:r>
              <a:rPr lang="nl-NL" dirty="0"/>
              <a:t>voor eenmalig gebruik in long </a:t>
            </a:r>
            <a:r>
              <a:rPr lang="nl-NL" dirty="0" err="1"/>
              <a:t>polling</a:t>
            </a:r>
            <a:endParaRPr lang="nl-NL" dirty="0"/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AexResourceListener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CompletionCallback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Aex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aex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private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AsyncResponse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asyncResponse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register() {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asyncResponse.register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); // voor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onComplete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aex.addListener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); // voor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onUpdate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onUpdate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StockInfo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item) {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asyncResponse.resume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(item);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@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onComplete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throwable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aex.removeListener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01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84536"/>
            <a:ext cx="1728192" cy="3886324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196752"/>
            <a:ext cx="3793964" cy="466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2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250</Words>
  <Application>Microsoft Office PowerPoint</Application>
  <PresentationFormat>On-screen Show (4:3)</PresentationFormat>
  <Paragraphs>53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Kantoorthema</vt:lpstr>
      <vt:lpstr>Recent in het nieuws</vt:lpstr>
      <vt:lpstr>PowerPoint Presentation</vt:lpstr>
      <vt:lpstr>PowerPoint Presentation</vt:lpstr>
      <vt:lpstr>http://www.nljug.org/databasejava/websockets-get-the-web-up-to-speed/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http://www.nljug.org/databasejava/completable-futures/ </vt:lpstr>
      <vt:lpstr>http://www.nljug.org/databasejava/speedy-perception-trumps-speedy-reception/ </vt:lpstr>
      <vt:lpstr>https://www.mnot.net/blog/2015/02/18/http2 </vt:lpstr>
      <vt:lpstr>Devoxx 2015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Pretzel</dc:creator>
  <cp:lastModifiedBy>Pretzel</cp:lastModifiedBy>
  <cp:revision>49</cp:revision>
  <dcterms:created xsi:type="dcterms:W3CDTF">2014-11-04T20:37:32Z</dcterms:created>
  <dcterms:modified xsi:type="dcterms:W3CDTF">2016-03-31T08:34:30Z</dcterms:modified>
</cp:coreProperties>
</file>